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</p:sldIdLst>
  <p:sldSz cx="9144000" cy="5143500" type="screen16x9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004" autoAdjust="0"/>
  </p:normalViewPr>
  <p:slideViewPr>
    <p:cSldViewPr>
      <p:cViewPr varScale="1">
        <p:scale>
          <a:sx n="146" d="100"/>
          <a:sy n="146" d="100"/>
        </p:scale>
        <p:origin x="128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Sormunen" userId="613c2944-0154-49d7-9470-4d528523f732" providerId="ADAL" clId="{71472DF8-5E85-496A-BB97-BFF2BFCF6D99}"/>
    <pc:docChg chg="modSld">
      <pc:chgData name="Anna Sormunen" userId="613c2944-0154-49d7-9470-4d528523f732" providerId="ADAL" clId="{71472DF8-5E85-496A-BB97-BFF2BFCF6D99}" dt="2026-02-02T07:10:07.011" v="462" actId="20577"/>
      <pc:docMkLst>
        <pc:docMk/>
      </pc:docMkLst>
      <pc:sldChg chg="modSp mod">
        <pc:chgData name="Anna Sormunen" userId="613c2944-0154-49d7-9470-4d528523f732" providerId="ADAL" clId="{71472DF8-5E85-496A-BB97-BFF2BFCF6D99}" dt="2026-02-02T07:10:07.011" v="462" actId="20577"/>
        <pc:sldMkLst>
          <pc:docMk/>
          <pc:sldMk cId="0" sldId="257"/>
        </pc:sldMkLst>
        <pc:spChg chg="mod">
          <ac:chgData name="Anna Sormunen" userId="613c2944-0154-49d7-9470-4d528523f732" providerId="ADAL" clId="{71472DF8-5E85-496A-BB97-BFF2BFCF6D99}" dt="2026-02-02T07:10:07.011" v="462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02T07:03:17.360" v="98" actId="20577"/>
          <ac:spMkLst>
            <pc:docMk/>
            <pc:sldMk cId="0" sldId="257"/>
            <ac:spMk id="5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02T07:07:06.524" v="329" actId="20577"/>
          <ac:spMkLst>
            <pc:docMk/>
            <pc:sldMk cId="0" sldId="257"/>
            <ac:spMk id="6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02T07:04:03.069" v="147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02T07:09:49.515" v="458" actId="20577"/>
          <ac:spMkLst>
            <pc:docMk/>
            <pc:sldMk cId="0" sldId="257"/>
            <ac:spMk id="8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02T07:04:58.405" v="265" actId="20577"/>
          <ac:spMkLst>
            <pc:docMk/>
            <pc:sldMk cId="0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orakulmio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Suorakulmio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Suorakulmio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Suorakulmio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Suorakulmio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yöristetty suorakulmio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yöristetty suorakulmio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uorakulmio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6" name="Päivämäärän paikkamerkki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9000"/>
            <a:lum/>
          </a:blip>
          <a:srcRect/>
          <a:stretch>
            <a:fillRect t="8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orakulmio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uorakulmio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Suorakulmio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Suorakulmio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Suorakulmio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yöristetty suorakulmio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yöristetty suorakulmio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Suorakulmio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Suorakulmio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Suorakulmio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Suorakulmio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Suorakulmio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Suorakulmio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27BCADF-4011-482A-ADAC-84C9A7066252}" type="datetimeFigureOut">
              <a:rPr lang="fi-FI" smtClean="0"/>
              <a:pPr/>
              <a:t>2.2.2026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slow" advClick="0" advTm="10000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-236562"/>
            <a:ext cx="8229600" cy="800100"/>
          </a:xfrm>
        </p:spPr>
        <p:txBody>
          <a:bodyPr>
            <a:normAutofit/>
          </a:bodyPr>
          <a:lstStyle/>
          <a:p>
            <a:r>
              <a:rPr lang="fi-FI" sz="2000" dirty="0">
                <a:solidFill>
                  <a:schemeClr val="bg1"/>
                </a:solidFill>
              </a:rPr>
              <a:t>Ruokalista </a:t>
            </a:r>
            <a:r>
              <a:rPr lang="fi-FI" sz="2000">
                <a:solidFill>
                  <a:schemeClr val="bg1"/>
                </a:solidFill>
              </a:rPr>
              <a:t>vko 9</a:t>
            </a:r>
            <a:endParaRPr lang="fi-FI" sz="2000" dirty="0">
              <a:solidFill>
                <a:schemeClr val="bg1"/>
              </a:solidFill>
            </a:endParaRPr>
          </a:p>
        </p:txBody>
      </p:sp>
      <p:sp>
        <p:nvSpPr>
          <p:cNvPr id="5" name="Tekstikehys 4"/>
          <p:cNvSpPr txBox="1"/>
          <p:nvPr/>
        </p:nvSpPr>
        <p:spPr>
          <a:xfrm>
            <a:off x="264254" y="529082"/>
            <a:ext cx="3708483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MAANANTAI</a:t>
            </a:r>
            <a:r>
              <a:rPr lang="fi-FI" dirty="0"/>
              <a:t>  </a:t>
            </a:r>
            <a:endParaRPr lang="fi-FI" sz="1400" dirty="0"/>
          </a:p>
          <a:p>
            <a:r>
              <a:rPr lang="fi-FI" sz="1200" dirty="0"/>
              <a:t>Hot </a:t>
            </a:r>
            <a:r>
              <a:rPr lang="fi-FI" sz="1200" dirty="0" err="1"/>
              <a:t>tomato</a:t>
            </a:r>
            <a:r>
              <a:rPr lang="fi-FI" sz="1200" dirty="0"/>
              <a:t> broilerikastike </a:t>
            </a:r>
            <a:r>
              <a:rPr lang="fi-FI" sz="1200" dirty="0">
                <a:solidFill>
                  <a:srgbClr val="FF0000"/>
                </a:solidFill>
              </a:rPr>
              <a:t>(L,G)</a:t>
            </a:r>
            <a:br>
              <a:rPr lang="fi-FI" sz="1200" dirty="0">
                <a:solidFill>
                  <a:srgbClr val="FF0000"/>
                </a:solidFill>
              </a:rPr>
            </a:br>
            <a:r>
              <a:rPr lang="fi-FI" sz="1200" dirty="0"/>
              <a:t>Ohra</a:t>
            </a:r>
          </a:p>
          <a:p>
            <a:r>
              <a:rPr lang="fi-FI" sz="1200" dirty="0"/>
              <a:t>Jäävuori-tomaatti-maissisalaatti</a:t>
            </a:r>
          </a:p>
          <a:p>
            <a:r>
              <a:rPr lang="fi-FI" sz="1200" b="1" dirty="0"/>
              <a:t>Kasvisruoka:</a:t>
            </a:r>
          </a:p>
          <a:p>
            <a:r>
              <a:rPr lang="fi-FI" sz="1200" dirty="0"/>
              <a:t>Hot </a:t>
            </a:r>
            <a:r>
              <a:rPr lang="fi-FI" sz="1200" dirty="0" err="1"/>
              <a:t>tomato</a:t>
            </a:r>
            <a:r>
              <a:rPr lang="fi-FI" sz="1200" dirty="0"/>
              <a:t> tofukasviskastike</a:t>
            </a:r>
            <a:br>
              <a:rPr lang="fi-FI" sz="1200" dirty="0"/>
            </a:br>
            <a:r>
              <a:rPr lang="fi-FI" sz="1200" dirty="0">
                <a:solidFill>
                  <a:srgbClr val="FF0000"/>
                </a:solidFill>
              </a:rPr>
              <a:t>(L,G)</a:t>
            </a:r>
            <a:endParaRPr lang="fi-FI" sz="1200" b="1" dirty="0"/>
          </a:p>
          <a:p>
            <a:endParaRPr lang="fi-FI" sz="1400" dirty="0">
              <a:solidFill>
                <a:srgbClr val="FF0000"/>
              </a:solidFill>
            </a:endParaRPr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u="sng" dirty="0"/>
          </a:p>
        </p:txBody>
      </p:sp>
      <p:sp>
        <p:nvSpPr>
          <p:cNvPr id="6" name="Tekstikehys 5"/>
          <p:cNvSpPr txBox="1"/>
          <p:nvPr/>
        </p:nvSpPr>
        <p:spPr>
          <a:xfrm>
            <a:off x="264254" y="1868583"/>
            <a:ext cx="30963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TORSTAI</a:t>
            </a:r>
            <a:r>
              <a:rPr lang="fi-FI" sz="1600" dirty="0"/>
              <a:t> </a:t>
            </a:r>
            <a:endParaRPr lang="fi-FI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prstClr val="black"/>
                </a:solidFill>
                <a:latin typeface="Georgia"/>
              </a:rPr>
              <a:t>Hernekeitto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(L,M,G)</a:t>
            </a: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Tuorekurkku</a:t>
            </a:r>
            <a:b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</a:b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Ruisleipä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b="1" dirty="0">
                <a:solidFill>
                  <a:prstClr val="black"/>
                </a:solidFill>
                <a:latin typeface="Georgia"/>
              </a:rPr>
              <a:t>Kasvisruoka</a:t>
            </a:r>
            <a:r>
              <a:rPr lang="fi-FI" sz="1400" b="1" dirty="0">
                <a:solidFill>
                  <a:prstClr val="black"/>
                </a:solidFill>
                <a:latin typeface="Georgia"/>
              </a:rPr>
              <a:t>: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r>
              <a:rPr lang="fi-FI" sz="1200" dirty="0"/>
              <a:t>Kasvishernekeitto</a:t>
            </a:r>
            <a:r>
              <a:rPr lang="fi-FI" sz="1200" dirty="0">
                <a:solidFill>
                  <a:srgbClr val="FF0000"/>
                </a:solidFill>
              </a:rPr>
              <a:t>(L,G)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2795919" y="545110"/>
            <a:ext cx="324071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TIISTAI</a:t>
            </a:r>
            <a:r>
              <a:rPr lang="fi-FI" dirty="0"/>
              <a:t> </a:t>
            </a:r>
          </a:p>
          <a:p>
            <a:r>
              <a:rPr lang="fi-FI" sz="1200" dirty="0"/>
              <a:t>Tapulipuiston pastavuoka (L,M,G)</a:t>
            </a:r>
          </a:p>
          <a:p>
            <a:r>
              <a:rPr lang="fi-FI" sz="1200" dirty="0"/>
              <a:t>Porkkanaraaste</a:t>
            </a:r>
            <a:br>
              <a:rPr lang="fi-FI" sz="1200" dirty="0"/>
            </a:br>
            <a:br>
              <a:rPr lang="fi-FI" sz="1200" dirty="0"/>
            </a:br>
            <a:endParaRPr lang="fi-FI" sz="14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8" name="Tekstikehys 7"/>
          <p:cNvSpPr txBox="1"/>
          <p:nvPr/>
        </p:nvSpPr>
        <p:spPr>
          <a:xfrm>
            <a:off x="2784608" y="1999228"/>
            <a:ext cx="295232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PERJANTAI</a:t>
            </a:r>
            <a:r>
              <a:rPr lang="fi-FI" sz="800" b="1" dirty="0"/>
              <a:t>	</a:t>
            </a:r>
            <a:endParaRPr lang="fi-FI" sz="1200" b="1" dirty="0">
              <a:solidFill>
                <a:srgbClr val="0070C0"/>
              </a:solidFill>
            </a:endParaRPr>
          </a:p>
          <a:p>
            <a:r>
              <a:rPr lang="fi-FI" sz="1200" dirty="0"/>
              <a:t>Jauhelihakeittoa </a:t>
            </a:r>
            <a:r>
              <a:rPr lang="fi-FI" sz="1200" dirty="0">
                <a:solidFill>
                  <a:srgbClr val="FF0000"/>
                </a:solidFill>
              </a:rPr>
              <a:t>(L,M,G)</a:t>
            </a:r>
          </a:p>
          <a:p>
            <a:r>
              <a:rPr lang="fi-FI" sz="1200" dirty="0"/>
              <a:t>Porkkanapalat</a:t>
            </a:r>
          </a:p>
          <a:p>
            <a:r>
              <a:rPr lang="fi-FI" sz="1200" dirty="0"/>
              <a:t>Moniviljaleipä</a:t>
            </a:r>
            <a:br>
              <a:rPr lang="fi-FI" sz="1200" dirty="0"/>
            </a:br>
            <a:r>
              <a:rPr lang="fi-FI" sz="1200" b="1" dirty="0">
                <a:solidFill>
                  <a:srgbClr val="FF0000"/>
                </a:solidFill>
              </a:rPr>
              <a:t>Kasvisruoka:</a:t>
            </a:r>
          </a:p>
          <a:p>
            <a:r>
              <a:rPr lang="fi-FI" sz="1200" dirty="0"/>
              <a:t>Kasvissosekeittoa</a:t>
            </a:r>
            <a:r>
              <a:rPr lang="fi-FI" sz="1200" dirty="0">
                <a:solidFill>
                  <a:srgbClr val="FF0000"/>
                </a:solidFill>
              </a:rPr>
              <a:t>(L,G)</a:t>
            </a:r>
          </a:p>
          <a:p>
            <a:endParaRPr lang="fi-FI" sz="1400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</p:txBody>
      </p:sp>
      <p:sp>
        <p:nvSpPr>
          <p:cNvPr id="9" name="Tekstikehys 8"/>
          <p:cNvSpPr txBox="1"/>
          <p:nvPr/>
        </p:nvSpPr>
        <p:spPr>
          <a:xfrm>
            <a:off x="5508104" y="514400"/>
            <a:ext cx="302433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KESKIVIIKKO</a:t>
            </a:r>
            <a:r>
              <a:rPr lang="fi-FI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prstClr val="black"/>
                </a:solidFill>
                <a:latin typeface="Georgia"/>
              </a:rPr>
              <a:t>Tyrnävän Myllyn mannapuuro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dirty="0">
                <a:solidFill>
                  <a:prstClr val="black"/>
                </a:solidFill>
                <a:latin typeface="Georgia"/>
              </a:rPr>
              <a:t>Mansikkakiisseli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dirty="0">
                <a:solidFill>
                  <a:prstClr val="black"/>
                </a:solidFill>
                <a:latin typeface="Georgia"/>
              </a:rPr>
              <a:t>Tuorekurkkuviipaleet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dirty="0" err="1">
                <a:solidFill>
                  <a:prstClr val="black"/>
                </a:solidFill>
                <a:latin typeface="Georgia"/>
              </a:rPr>
              <a:t>Ruishöperoleipä</a:t>
            </a:r>
            <a:endParaRPr lang="fi-FI" sz="1200" dirty="0">
              <a:latin typeface="Georgi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srgbClr val="FF0000"/>
                </a:solidFill>
              </a:rPr>
              <a:t>Allergiat:</a:t>
            </a:r>
          </a:p>
          <a:p>
            <a:r>
              <a:rPr lang="fi-FI" sz="1400" dirty="0">
                <a:solidFill>
                  <a:srgbClr val="FF0000"/>
                </a:solidFill>
              </a:rPr>
              <a:t>L= laktoositon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M= maidoton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G= gluteeniton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KM= </a:t>
            </a:r>
            <a:r>
              <a:rPr lang="fi-FI" sz="1400" dirty="0" err="1">
                <a:solidFill>
                  <a:srgbClr val="FF0000"/>
                </a:solidFill>
              </a:rPr>
              <a:t>sis.kananmunaa</a:t>
            </a:r>
            <a:endParaRPr lang="fi-FI" sz="1400" dirty="0">
              <a:solidFill>
                <a:srgbClr val="FF0000"/>
              </a:solidFill>
            </a:endParaRPr>
          </a:p>
          <a:p>
            <a:endParaRPr lang="fi-FI" sz="1600" dirty="0">
              <a:solidFill>
                <a:srgbClr val="FF0000"/>
              </a:solidFill>
            </a:endParaRPr>
          </a:p>
          <a:p>
            <a:r>
              <a:rPr lang="fi-FI" sz="1600" b="1" dirty="0">
                <a:solidFill>
                  <a:srgbClr val="FF0000"/>
                </a:solidFill>
              </a:rPr>
              <a:t>ALLERGEENEISTÄ LISÄ INFOA TARVITTAESSA KEITTIÖLTÄ </a:t>
            </a:r>
          </a:p>
          <a:p>
            <a:endParaRPr lang="fi-FI" dirty="0"/>
          </a:p>
        </p:txBody>
      </p:sp>
    </p:spTree>
  </p:cSld>
  <p:clrMapOvr>
    <a:masterClrMapping/>
  </p:clrMapOvr>
  <p:transition spd="slow" advClick="0" advTm="10000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ani">
  <a:themeElements>
    <a:clrScheme name="Vaellu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Urbaan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an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2384</TotalTime>
  <Words>111</Words>
  <Application>Microsoft Office PowerPoint</Application>
  <PresentationFormat>Näytössä katseltava esitys (16:9)</PresentationFormat>
  <Paragraphs>42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Georgia</vt:lpstr>
      <vt:lpstr>Trebuchet MS</vt:lpstr>
      <vt:lpstr>Wingdings 2</vt:lpstr>
      <vt:lpstr>Urbaani</vt:lpstr>
      <vt:lpstr>Ruokalista vko 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Miikka.Mattila</dc:creator>
  <cp:lastModifiedBy>Anna Sormunen</cp:lastModifiedBy>
  <cp:revision>295</cp:revision>
  <cp:lastPrinted>2026-02-02T06:47:37Z</cp:lastPrinted>
  <dcterms:created xsi:type="dcterms:W3CDTF">2011-02-17T13:04:58Z</dcterms:created>
  <dcterms:modified xsi:type="dcterms:W3CDTF">2026-02-02T07:10:09Z</dcterms:modified>
</cp:coreProperties>
</file>